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32918400" cy="219456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 userDrawn="1">
          <p15:clr>
            <a:srgbClr val="A4A3A4"/>
          </p15:clr>
        </p15:guide>
        <p15:guide id="3" pos="720" userDrawn="1">
          <p15:clr>
            <a:srgbClr val="A4A3A4"/>
          </p15:clr>
        </p15:guide>
        <p15:guide id="4" pos="20016" userDrawn="1">
          <p15:clr>
            <a:srgbClr val="A4A3A4"/>
          </p15:clr>
        </p15:guide>
        <p15:guide id="5" orient="horz" pos="13104" userDrawn="1">
          <p15:clr>
            <a:srgbClr val="A4A3A4"/>
          </p15:clr>
        </p15:guide>
        <p15:guide id="6" pos="5112" userDrawn="1">
          <p15:clr>
            <a:srgbClr val="A4A3A4"/>
          </p15:clr>
        </p15:guide>
        <p15:guide id="7" pos="5688" userDrawn="1">
          <p15:clr>
            <a:srgbClr val="A4A3A4"/>
          </p15:clr>
        </p15:guide>
        <p15:guide id="8" pos="10080" userDrawn="1">
          <p15:clr>
            <a:srgbClr val="A4A3A4"/>
          </p15:clr>
        </p15:guide>
        <p15:guide id="9" pos="10656" userDrawn="1">
          <p15:clr>
            <a:srgbClr val="A4A3A4"/>
          </p15:clr>
        </p15:guide>
        <p15:guide id="10" pos="15048" userDrawn="1">
          <p15:clr>
            <a:srgbClr val="A4A3A4"/>
          </p15:clr>
        </p15:guide>
        <p15:guide id="11" pos="156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/>
    <p:restoredTop sz="94694"/>
  </p:normalViewPr>
  <p:slideViewPr>
    <p:cSldViewPr snapToGrid="0" snapToObjects="1" showGuides="1">
      <p:cViewPr>
        <p:scale>
          <a:sx n="20" d="100"/>
          <a:sy n="20" d="100"/>
        </p:scale>
        <p:origin x="1080" y="234"/>
      </p:cViewPr>
      <p:guideLst>
        <p:guide orient="horz" pos="720"/>
        <p:guide pos="720"/>
        <p:guide pos="20016"/>
        <p:guide orient="horz" pos="13104"/>
        <p:guide pos="5112"/>
        <p:guide pos="5688"/>
        <p:guide pos="10080"/>
        <p:guide pos="10656"/>
        <p:guide pos="15048"/>
        <p:guide pos="156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Szychowski" userId="409be0f6-52e5-4355-987c-60ac819db96b" providerId="ADAL" clId="{DED13F22-2A42-4271-B735-FBDF4AB4EC19}"/>
    <pc:docChg chg="modSld">
      <pc:chgData name="Lauren Szychowski" userId="409be0f6-52e5-4355-987c-60ac819db96b" providerId="ADAL" clId="{DED13F22-2A42-4271-B735-FBDF4AB4EC19}" dt="2024-09-12T18:32:11.990" v="2" actId="14100"/>
      <pc:docMkLst>
        <pc:docMk/>
      </pc:docMkLst>
      <pc:sldChg chg="modSp mod">
        <pc:chgData name="Lauren Szychowski" userId="409be0f6-52e5-4355-987c-60ac819db96b" providerId="ADAL" clId="{DED13F22-2A42-4271-B735-FBDF4AB4EC19}" dt="2024-09-12T18:32:11.990" v="2" actId="14100"/>
        <pc:sldMkLst>
          <pc:docMk/>
          <pc:sldMk cId="1069967497" sldId="256"/>
        </pc:sldMkLst>
        <pc:spChg chg="mod">
          <ac:chgData name="Lauren Szychowski" userId="409be0f6-52e5-4355-987c-60ac819db96b" providerId="ADAL" clId="{DED13F22-2A42-4271-B735-FBDF4AB4EC19}" dt="2024-09-12T18:32:11.990" v="2" actId="14100"/>
          <ac:spMkLst>
            <pc:docMk/>
            <pc:sldMk cId="1069967497" sldId="256"/>
            <ac:spMk id="4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EC-DE4F-B855-32F8718FC44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EC-DE4F-B855-32F8718FC44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EC-DE4F-B855-32F8718FC4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62303792"/>
        <c:axId val="-162018960"/>
      </c:barChart>
      <c:catAx>
        <c:axId val="-16230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5">
                    <a:lumMod val="60000"/>
                    <a:lumOff val="40000"/>
                  </a:schemeClr>
                </a:solidFill>
                <a:latin typeface="Uni Sans Book" charset="0"/>
                <a:ea typeface="Uni Sans Book" charset="0"/>
                <a:cs typeface="Uni Sans Book" charset="0"/>
              </a:defRPr>
            </a:pPr>
            <a:endParaRPr lang="en-US"/>
          </a:p>
        </c:txPr>
        <c:crossAx val="-162018960"/>
        <c:crosses val="autoZero"/>
        <c:auto val="1"/>
        <c:lblAlgn val="ctr"/>
        <c:lblOffset val="100"/>
        <c:noMultiLvlLbl val="0"/>
      </c:catAx>
      <c:valAx>
        <c:axId val="-16201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accent5">
                    <a:lumMod val="60000"/>
                    <a:lumOff val="40000"/>
                  </a:schemeClr>
                </a:solidFill>
                <a:latin typeface="Uni Sans Regular" charset="0"/>
                <a:ea typeface="Uni Sans Regular" charset="0"/>
                <a:cs typeface="Uni Sans Regular" charset="0"/>
              </a:defRPr>
            </a:pPr>
            <a:endParaRPr lang="en-US"/>
          </a:p>
        </c:txPr>
        <c:crossAx val="-162303792"/>
        <c:crosses val="autoZero"/>
        <c:crossBetween val="between"/>
      </c:valAx>
      <c:spPr>
        <a:solidFill>
          <a:srgbClr val="FFFFFF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599-4243-9156-6205A12D61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599-4243-9156-6205A12D61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599-4243-9156-6205A12D61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599-4243-9156-6205A12D61E8}"/>
              </c:ext>
            </c:extLst>
          </c:dPt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599-4243-9156-6205A12D6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B2E-5C41-AFCF-70B761BAEE2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B2E-5C41-AFCF-70B761BAEE2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B2E-5C41-AFCF-70B761BAEE2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B2E-5C41-AFCF-70B761BAEE26}"/>
              </c:ext>
            </c:extLst>
          </c:dPt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B2E-5C41-AFCF-70B761BAEE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08-F44C-BA90-D1B3C134966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08-F44C-BA90-D1B3C134966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08-F44C-BA90-D1B3C13496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8953008"/>
        <c:axId val="-209248688"/>
      </c:lineChart>
      <c:catAx>
        <c:axId val="-2189530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09248688"/>
        <c:crosses val="autoZero"/>
        <c:auto val="1"/>
        <c:lblAlgn val="ctr"/>
        <c:lblOffset val="100"/>
        <c:noMultiLvlLbl val="0"/>
      </c:catAx>
      <c:valAx>
        <c:axId val="-20924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accent5">
                    <a:lumMod val="60000"/>
                    <a:lumOff val="40000"/>
                  </a:schemeClr>
                </a:solidFill>
                <a:latin typeface="Uni Sans Regular" charset="0"/>
                <a:ea typeface="Uni Sans Regular" charset="0"/>
                <a:cs typeface="Uni Sans Regular" charset="0"/>
              </a:defRPr>
            </a:pPr>
            <a:endParaRPr lang="en-US"/>
          </a:p>
        </c:txPr>
        <c:crossAx val="-218953008"/>
        <c:crosses val="autoZero"/>
        <c:crossBetween val="between"/>
      </c:valAx>
      <c:spPr>
        <a:solidFill>
          <a:srgbClr val="FFFFFF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202A0-644A-D442-9C76-8B32E0F11C6B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FE98B-9D13-8442-A6A5-763C27997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8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5FE98B-9D13-8442-A6A5-763C279972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04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80EEA-D0D3-8B4B-92D4-DEB51ACFF84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chart" Target="../charts/chart1.xml"/><Relationship Id="rId7" Type="http://schemas.openxmlformats.org/officeDocument/2006/relationships/chart" Target="../charts/chart4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11" Type="http://schemas.openxmlformats.org/officeDocument/2006/relationships/image" Target="../media/image4.png"/><Relationship Id="rId5" Type="http://schemas.openxmlformats.org/officeDocument/2006/relationships/chart" Target="../charts/chart2.xml"/><Relationship Id="rId10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Purple Header Bar"/>
          <p:cNvSpPr/>
          <p:nvPr/>
        </p:nvSpPr>
        <p:spPr>
          <a:xfrm>
            <a:off x="-385011" y="-271792"/>
            <a:ext cx="33564668" cy="42473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8400" y="1300387"/>
            <a:ext cx="27980640" cy="1706882"/>
          </a:xfrm>
        </p:spPr>
        <p:txBody>
          <a:bodyPr anchor="b">
            <a:normAutofit/>
          </a:bodyPr>
          <a:lstStyle/>
          <a:p>
            <a:pPr algn="l"/>
            <a:r>
              <a:rPr lang="en-US" sz="5500" b="1" dirty="0">
                <a:solidFill>
                  <a:srgbClr val="FFFFFF"/>
                </a:solidFill>
                <a:latin typeface="Encode Sans Normal Black" charset="0"/>
                <a:ea typeface="Encode Sans Normal Black" charset="0"/>
                <a:cs typeface="Encode Sans Normal Black" charset="0"/>
              </a:rPr>
              <a:t>PROJECT TITLE HERE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6559" y="3220828"/>
            <a:ext cx="209223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FFFF"/>
                </a:solidFill>
                <a:latin typeface="Open Sans" charset="0"/>
                <a:ea typeface="Open Sans" charset="0"/>
                <a:cs typeface="Open Sans" charset="0"/>
              </a:rPr>
              <a:t>First Name Last Name, First Name Last Name, First Name Last Name</a:t>
            </a:r>
          </a:p>
          <a:p>
            <a:endParaRPr lang="en-US" sz="3000" dirty="0">
              <a:solidFill>
                <a:srgbClr val="FFFFFF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8400" y="5458380"/>
            <a:ext cx="6967728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>
                <a:latin typeface="Uni Sans Book" charset="0"/>
                <a:ea typeface="Uni Sans Book" charset="0"/>
                <a:cs typeface="Uni Sans Book" charset="0"/>
              </a:rPr>
              <a:t>SUBHEAD INTRO SIT AMET, CONSECTETUR ADIPISCING. DUIS VEL MASSA EU IPSUM TINCIDUNT CONGUE SIT AMET AC ORCI.  </a:t>
            </a:r>
          </a:p>
          <a:p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vulputate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condimentum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egestas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Vestibulum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ante ipsum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primis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in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faucibus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luctus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et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ultrices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posuere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cubilia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Curae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;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Nulla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risus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ullamcorper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arcu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tristique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suscipit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urna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Mauris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arcu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nisi.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luctus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et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ultrices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posuere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cubilia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Curae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;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Nulla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risus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ullamcorper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arcu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tristique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suscipit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urna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Mauris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arcu</a:t>
            </a:r>
            <a:r>
              <a:rPr lang="en-US" sz="30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nisi. </a:t>
            </a:r>
          </a:p>
        </p:txBody>
      </p:sp>
      <p:sp>
        <p:nvSpPr>
          <p:cNvPr id="14" name="Rectangle 13" descr="Purple box for quick facts"/>
          <p:cNvSpPr/>
          <p:nvPr/>
        </p:nvSpPr>
        <p:spPr>
          <a:xfrm>
            <a:off x="1168400" y="14472471"/>
            <a:ext cx="6967728" cy="599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15365" y="14872199"/>
            <a:ext cx="627379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solidFill>
                  <a:schemeClr val="bg1"/>
                </a:solidFill>
                <a:latin typeface="Encode Sans Normal Black" charset="0"/>
                <a:ea typeface="Encode Sans Normal Black" charset="0"/>
                <a:cs typeface="Encode Sans Normal Black" charset="0"/>
              </a:rPr>
              <a:t>BOX HEADER FOR YOUR QUICK FACTS</a:t>
            </a:r>
          </a:p>
          <a:p>
            <a:pPr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</a:rPr>
              <a:t>&gt;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b="1" dirty="0">
                <a:solidFill>
                  <a:srgbClr val="FFFFFF"/>
                </a:solidFill>
              </a:rPr>
              <a:t>2</a:t>
            </a:r>
            <a:r>
              <a:rPr lang="en-US" sz="2200" dirty="0">
                <a:solidFill>
                  <a:srgbClr val="FFFFFF"/>
                </a:solidFill>
              </a:rPr>
              <a:t> Lorem ipsum dolor sit </a:t>
            </a:r>
            <a:r>
              <a:rPr lang="en-US" sz="2200" dirty="0" err="1">
                <a:solidFill>
                  <a:srgbClr val="FFFFFF"/>
                </a:solidFill>
              </a:rPr>
              <a:t>amet</a:t>
            </a:r>
            <a:endParaRPr lang="en-US" sz="2200" dirty="0">
              <a:solidFill>
                <a:srgbClr val="FFFFFF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</a:rPr>
              <a:t>&gt;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b="1" dirty="0">
                <a:solidFill>
                  <a:srgbClr val="FFFFFF"/>
                </a:solidFill>
              </a:rPr>
              <a:t>20</a:t>
            </a:r>
            <a:r>
              <a:rPr lang="en-US" sz="2200" dirty="0">
                <a:solidFill>
                  <a:srgbClr val="FFFFFF"/>
                </a:solidFill>
              </a:rPr>
              <a:t> Lorem ipsum dolor sit </a:t>
            </a:r>
            <a:r>
              <a:rPr lang="en-US" sz="2200" dirty="0" err="1">
                <a:solidFill>
                  <a:srgbClr val="FFFFFF"/>
                </a:solidFill>
              </a:rPr>
              <a:t>amet</a:t>
            </a:r>
            <a:endParaRPr lang="en-US" sz="2200" dirty="0">
              <a:solidFill>
                <a:srgbClr val="FFFFFF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</a:rPr>
              <a:t>&gt; </a:t>
            </a:r>
            <a:r>
              <a:rPr lang="en-US" sz="2200" b="1" dirty="0">
                <a:solidFill>
                  <a:srgbClr val="FFFFFF"/>
                </a:solidFill>
              </a:rPr>
              <a:t>56</a:t>
            </a:r>
            <a:r>
              <a:rPr lang="en-US" sz="2200" dirty="0">
                <a:solidFill>
                  <a:srgbClr val="FFFFFF"/>
                </a:solidFill>
              </a:rPr>
              <a:t> Lorem ipsum dolor sit </a:t>
            </a:r>
            <a:r>
              <a:rPr lang="en-US" sz="2200" dirty="0" err="1">
                <a:solidFill>
                  <a:srgbClr val="FFFFFF"/>
                </a:solidFill>
              </a:rPr>
              <a:t>amet</a:t>
            </a:r>
            <a:r>
              <a:rPr lang="en-US" sz="2200" dirty="0">
                <a:solidFill>
                  <a:srgbClr val="FFFFFF"/>
                </a:solidFill>
              </a:rPr>
              <a:t>, </a:t>
            </a:r>
            <a:r>
              <a:rPr lang="en-US" sz="2200" dirty="0" err="1">
                <a:solidFill>
                  <a:srgbClr val="FFFFFF"/>
                </a:solidFill>
              </a:rPr>
              <a:t>consectetur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adipiscing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elit</a:t>
            </a:r>
            <a:r>
              <a:rPr lang="en-US" sz="2200" dirty="0">
                <a:solidFill>
                  <a:srgbClr val="FFFFFF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</a:rPr>
              <a:t>&gt; </a:t>
            </a:r>
            <a:r>
              <a:rPr lang="en-US" sz="2200" b="1" dirty="0">
                <a:solidFill>
                  <a:srgbClr val="FFFFFF"/>
                </a:solidFill>
              </a:rPr>
              <a:t>76</a:t>
            </a:r>
            <a:r>
              <a:rPr lang="en-US" sz="2200" dirty="0">
                <a:solidFill>
                  <a:srgbClr val="FFFFFF"/>
                </a:solidFill>
              </a:rPr>
              <a:t> Lorem ipsum dolor sit </a:t>
            </a:r>
            <a:r>
              <a:rPr lang="en-US" sz="2200" dirty="0" err="1">
                <a:solidFill>
                  <a:srgbClr val="FFFFFF"/>
                </a:solidFill>
              </a:rPr>
              <a:t>amet</a:t>
            </a:r>
            <a:r>
              <a:rPr lang="en-US" sz="2200" dirty="0">
                <a:solidFill>
                  <a:srgbClr val="FFFFFF"/>
                </a:solidFill>
              </a:rPr>
              <a:t>, </a:t>
            </a:r>
            <a:r>
              <a:rPr lang="en-US" sz="2200" dirty="0" err="1">
                <a:solidFill>
                  <a:srgbClr val="FFFFFF"/>
                </a:solidFill>
              </a:rPr>
              <a:t>consectetur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adipiscing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elit</a:t>
            </a:r>
            <a:r>
              <a:rPr lang="en-US" sz="2200" dirty="0">
                <a:solidFill>
                  <a:srgbClr val="FFFFFF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</a:rPr>
              <a:t>&gt; </a:t>
            </a:r>
            <a:r>
              <a:rPr lang="en-US" sz="2200" b="1" dirty="0">
                <a:solidFill>
                  <a:srgbClr val="FFFFFF"/>
                </a:solidFill>
              </a:rPr>
              <a:t>167</a:t>
            </a:r>
            <a:r>
              <a:rPr lang="en-US" sz="2200" dirty="0">
                <a:solidFill>
                  <a:srgbClr val="FFFFFF"/>
                </a:solidFill>
              </a:rPr>
              <a:t> Lorem ipsum dolor sit </a:t>
            </a:r>
            <a:r>
              <a:rPr lang="en-US" sz="2200" dirty="0" err="1">
                <a:solidFill>
                  <a:srgbClr val="FFFFFF"/>
                </a:solidFill>
              </a:rPr>
              <a:t>amet</a:t>
            </a:r>
            <a:r>
              <a:rPr lang="en-US" sz="2200" dirty="0">
                <a:solidFill>
                  <a:srgbClr val="FFFFFF"/>
                </a:solidFill>
              </a:rPr>
              <a:t>, </a:t>
            </a:r>
            <a:r>
              <a:rPr lang="en-US" sz="2200" dirty="0" err="1">
                <a:solidFill>
                  <a:srgbClr val="FFFFFF"/>
                </a:solidFill>
              </a:rPr>
              <a:t>consectetur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adipiscing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elit</a:t>
            </a:r>
            <a:r>
              <a:rPr lang="en-US" sz="2200" dirty="0">
                <a:solidFill>
                  <a:srgbClr val="FFFFFF"/>
                </a:solidFill>
              </a:rPr>
              <a:t> lorem ipsum dolor</a:t>
            </a:r>
          </a:p>
          <a:p>
            <a:pPr>
              <a:spcAft>
                <a:spcPts val="1200"/>
              </a:spcAft>
            </a:pPr>
            <a:r>
              <a:rPr lang="en-US" sz="2200" b="1" dirty="0">
                <a:solidFill>
                  <a:schemeClr val="bg1"/>
                </a:solidFill>
              </a:rPr>
              <a:t>&gt;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b="1" dirty="0">
                <a:solidFill>
                  <a:srgbClr val="FFFFFF"/>
                </a:solidFill>
              </a:rPr>
              <a:t>76</a:t>
            </a:r>
            <a:r>
              <a:rPr lang="en-US" sz="2200" dirty="0">
                <a:solidFill>
                  <a:srgbClr val="FFFFFF"/>
                </a:solidFill>
              </a:rPr>
              <a:t> Lorem ipsum dolor sit </a:t>
            </a:r>
            <a:r>
              <a:rPr lang="en-US" sz="2200" dirty="0" err="1">
                <a:solidFill>
                  <a:srgbClr val="FFFFFF"/>
                </a:solidFill>
              </a:rPr>
              <a:t>amet</a:t>
            </a:r>
            <a:r>
              <a:rPr lang="en-US" sz="2200" dirty="0">
                <a:solidFill>
                  <a:srgbClr val="FFFFFF"/>
                </a:solidFill>
              </a:rPr>
              <a:t>, </a:t>
            </a:r>
            <a:r>
              <a:rPr lang="en-US" sz="2200" dirty="0" err="1">
                <a:solidFill>
                  <a:srgbClr val="FFFFFF"/>
                </a:solidFill>
              </a:rPr>
              <a:t>consectetur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adipiscing</a:t>
            </a:r>
            <a:r>
              <a:rPr lang="en-US" sz="2200" dirty="0">
                <a:solidFill>
                  <a:srgbClr val="FFFFFF"/>
                </a:solidFill>
              </a:rPr>
              <a:t> </a:t>
            </a:r>
            <a:r>
              <a:rPr lang="en-US" sz="2200" dirty="0" err="1">
                <a:solidFill>
                  <a:srgbClr val="FFFFFF"/>
                </a:solidFill>
              </a:rPr>
              <a:t>elit</a:t>
            </a:r>
            <a:r>
              <a:rPr lang="en-US" sz="2200" dirty="0">
                <a:solidFill>
                  <a:srgbClr val="FFFFFF"/>
                </a:solidFill>
              </a:rPr>
              <a:t>.</a:t>
            </a:r>
          </a:p>
          <a:p>
            <a:pPr marL="342900" indent="-342900">
              <a:spcAft>
                <a:spcPts val="1200"/>
              </a:spcAft>
              <a:buFont typeface="Wingdings" charset="2"/>
              <a:buChar char="Ø"/>
            </a:pPr>
            <a:endParaRPr lang="en-US" sz="2200" dirty="0">
              <a:solidFill>
                <a:srgbClr val="FFFFFF"/>
              </a:solidFill>
            </a:endParaRPr>
          </a:p>
        </p:txBody>
      </p:sp>
      <p:graphicFrame>
        <p:nvGraphicFramePr>
          <p:cNvPr id="15" name="Chart 14" descr="Place holder Bar Graph"/>
          <p:cNvGraphicFramePr/>
          <p:nvPr>
            <p:extLst>
              <p:ext uri="{D42A27DB-BD31-4B8C-83A1-F6EECF244321}">
                <p14:modId xmlns:p14="http://schemas.microsoft.com/office/powerpoint/2010/main" val="3671936924"/>
              </p:ext>
            </p:extLst>
          </p:nvPr>
        </p:nvGraphicFramePr>
        <p:xfrm>
          <a:off x="9496587" y="6055531"/>
          <a:ext cx="6429213" cy="3462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 rot="10800000">
            <a:off x="9034922" y="6225152"/>
            <a:ext cx="461665" cy="278395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800" dirty="0">
                <a:latin typeface="Uni Sans Book" charset="0"/>
                <a:ea typeface="Uni Sans Book" charset="0"/>
                <a:cs typeface="Uni Sans Book" charset="0"/>
              </a:rPr>
              <a:t>CHART AXIS LABEL</a:t>
            </a:r>
          </a:p>
        </p:txBody>
      </p:sp>
      <p:grpSp>
        <p:nvGrpSpPr>
          <p:cNvPr id="23" name="Group 22" descr="Section Header and gold boundless bar"/>
          <p:cNvGrpSpPr/>
          <p:nvPr/>
        </p:nvGrpSpPr>
        <p:grpSpPr>
          <a:xfrm>
            <a:off x="8919188" y="10586430"/>
            <a:ext cx="6972300" cy="883497"/>
            <a:chOff x="8956548" y="11722608"/>
            <a:chExt cx="6972300" cy="883497"/>
          </a:xfrm>
        </p:grpSpPr>
        <p:sp>
          <p:nvSpPr>
            <p:cNvPr id="16" name="TextBox 15" descr="Section Header and gold boundless bar"/>
            <p:cNvSpPr txBox="1"/>
            <p:nvPr/>
          </p:nvSpPr>
          <p:spPr>
            <a:xfrm>
              <a:off x="8956548" y="11722608"/>
              <a:ext cx="69723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latin typeface="Encode Sans Normal Black" charset="0"/>
                  <a:ea typeface="Encode Sans Normal Black" charset="0"/>
                  <a:cs typeface="Encode Sans Normal Black" charset="0"/>
                </a:rPr>
                <a:t>SECTION HEADER</a:t>
              </a: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9049895" y="12491472"/>
              <a:ext cx="1399032" cy="114633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/>
        </p:nvSpPr>
        <p:spPr>
          <a:xfrm>
            <a:off x="9029699" y="11817796"/>
            <a:ext cx="69723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 </a:t>
            </a:r>
          </a:p>
          <a:p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&gt; 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vulputate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condimentum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 </a:t>
            </a:r>
          </a:p>
          <a:p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&gt; 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vulputate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condimentum</a:t>
            </a:r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&gt; 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vulputate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condimentum</a:t>
            </a:r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endParaRPr lang="en-US" sz="1800" dirty="0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029700" y="20108345"/>
            <a:ext cx="6972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Photo caption here Lorem ipsum dolor sit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 </a:t>
            </a:r>
          </a:p>
        </p:txBody>
      </p:sp>
      <p:sp>
        <p:nvSpPr>
          <p:cNvPr id="21" name="Rectangle 20" descr="Photo placeholder"/>
          <p:cNvSpPr/>
          <p:nvPr/>
        </p:nvSpPr>
        <p:spPr>
          <a:xfrm>
            <a:off x="9029698" y="16420713"/>
            <a:ext cx="6972302" cy="3563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882377" y="17971802"/>
            <a:ext cx="526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5"/>
                </a:solidFill>
                <a:latin typeface="Encode Sans Normal Black" charset="0"/>
                <a:ea typeface="Encode Sans Normal Black" charset="0"/>
                <a:cs typeface="Encode Sans Normal Black" charset="0"/>
              </a:rPr>
              <a:t>PHOTO HERE</a:t>
            </a:r>
          </a:p>
        </p:txBody>
      </p:sp>
      <p:sp>
        <p:nvSpPr>
          <p:cNvPr id="26" name="TextBox 25" descr="Section Header placeholder"/>
          <p:cNvSpPr txBox="1"/>
          <p:nvPr/>
        </p:nvSpPr>
        <p:spPr>
          <a:xfrm>
            <a:off x="16916400" y="5236522"/>
            <a:ext cx="6972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Encode Sans Normal Black" charset="0"/>
                <a:ea typeface="Encode Sans Normal Black" charset="0"/>
                <a:cs typeface="Encode Sans Normal Black" charset="0"/>
              </a:rPr>
              <a:t>SECTION HEADER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6989551" y="6471084"/>
            <a:ext cx="69723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 </a:t>
            </a:r>
          </a:p>
          <a:p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&gt; 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vulputate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condimentum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 </a:t>
            </a:r>
          </a:p>
          <a:p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&gt; 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vulputate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condimentum</a:t>
            </a:r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&gt; 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vulputate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condimentum</a:t>
            </a:r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endParaRPr lang="en-US" sz="1800" dirty="0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0" name="TextBox 29" descr="Section Header "/>
          <p:cNvSpPr txBox="1"/>
          <p:nvPr/>
        </p:nvSpPr>
        <p:spPr>
          <a:xfrm>
            <a:off x="24766523" y="10692637"/>
            <a:ext cx="6972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Encode Sans Normal Black" charset="0"/>
                <a:ea typeface="Encode Sans Normal Black" charset="0"/>
                <a:cs typeface="Encode Sans Normal Black" charset="0"/>
              </a:rPr>
              <a:t>SECTION HEADER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4839674" y="11927199"/>
            <a:ext cx="69723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 </a:t>
            </a:r>
          </a:p>
          <a:p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&gt; 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vulputate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condimentum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 </a:t>
            </a:r>
          </a:p>
          <a:p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&gt; 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vulputate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condimentum</a:t>
            </a:r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&gt; 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vulputate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condimentum</a:t>
            </a:r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endParaRPr lang="en-US" sz="1800" dirty="0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4" name="TextBox 33" descr="Section Header "/>
          <p:cNvSpPr txBox="1"/>
          <p:nvPr/>
        </p:nvSpPr>
        <p:spPr>
          <a:xfrm>
            <a:off x="16843248" y="15759765"/>
            <a:ext cx="6972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Encode Sans Normal Black" charset="0"/>
                <a:ea typeface="Encode Sans Normal Black" charset="0"/>
                <a:cs typeface="Encode Sans Normal Black" charset="0"/>
              </a:rPr>
              <a:t>SECTION HEADER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916399" y="16994327"/>
            <a:ext cx="69723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 </a:t>
            </a:r>
          </a:p>
          <a:p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&gt; 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vulputate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condimentum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 </a:t>
            </a:r>
          </a:p>
          <a:p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&gt; 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vulputate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condimentum</a:t>
            </a:r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r>
              <a:rPr lang="en-US" sz="18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&gt; 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Lorem ipsum dolor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vulputate</a:t>
            </a:r>
            <a:r>
              <a:rPr lang="en-US" sz="18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condimentum</a:t>
            </a:r>
            <a:endParaRPr lang="en-US" sz="1800" dirty="0">
              <a:solidFill>
                <a:srgbClr val="000000"/>
              </a:solidFill>
              <a:latin typeface="Open Sans" charset="0"/>
              <a:ea typeface="Open Sans" charset="0"/>
              <a:cs typeface="Open Sans" charset="0"/>
            </a:endParaRPr>
          </a:p>
          <a:p>
            <a:endParaRPr lang="en-US" sz="1800" dirty="0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803100" y="20116768"/>
            <a:ext cx="6972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Photo caption here Lorem ipsum dolor sit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consectetur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adipiscing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elit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Duis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vel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massa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eu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ipsum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tincidunt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congue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sit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amet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 ac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orci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Donec</a:t>
            </a:r>
            <a:r>
              <a:rPr lang="en-US" sz="1200" dirty="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rPr>
              <a:t> </a:t>
            </a:r>
          </a:p>
        </p:txBody>
      </p:sp>
      <p:sp>
        <p:nvSpPr>
          <p:cNvPr id="40" name="Rectangle 39" descr="Photo placeholder"/>
          <p:cNvSpPr/>
          <p:nvPr/>
        </p:nvSpPr>
        <p:spPr>
          <a:xfrm>
            <a:off x="24803098" y="16429136"/>
            <a:ext cx="6972302" cy="3563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5655777" y="17980225"/>
            <a:ext cx="526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5"/>
                </a:solidFill>
                <a:latin typeface="Encode Sans Normal Black" charset="0"/>
                <a:ea typeface="Encode Sans Normal Black" charset="0"/>
                <a:cs typeface="Encode Sans Normal Black" charset="0"/>
              </a:rPr>
              <a:t>PHOTO HERE</a:t>
            </a:r>
          </a:p>
        </p:txBody>
      </p:sp>
      <p:graphicFrame>
        <p:nvGraphicFramePr>
          <p:cNvPr id="53" name="Chart 52" descr="ring chart place holder"/>
          <p:cNvGraphicFramePr/>
          <p:nvPr>
            <p:extLst>
              <p:ext uri="{D42A27DB-BD31-4B8C-83A1-F6EECF244321}">
                <p14:modId xmlns:p14="http://schemas.microsoft.com/office/powerpoint/2010/main" val="1840724014"/>
              </p:ext>
            </p:extLst>
          </p:nvPr>
        </p:nvGraphicFramePr>
        <p:xfrm>
          <a:off x="16948673" y="11258955"/>
          <a:ext cx="3410174" cy="3759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5" name="Chart 54" descr="ring chart place holder"/>
          <p:cNvGraphicFramePr/>
          <p:nvPr>
            <p:extLst>
              <p:ext uri="{D42A27DB-BD31-4B8C-83A1-F6EECF244321}">
                <p14:modId xmlns:p14="http://schemas.microsoft.com/office/powerpoint/2010/main" val="3737710731"/>
              </p:ext>
            </p:extLst>
          </p:nvPr>
        </p:nvGraphicFramePr>
        <p:xfrm>
          <a:off x="20815557" y="11630522"/>
          <a:ext cx="2920211" cy="3219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6" name="Chart 55"/>
          <p:cNvGraphicFramePr/>
          <p:nvPr>
            <p:extLst>
              <p:ext uri="{D42A27DB-BD31-4B8C-83A1-F6EECF244321}">
                <p14:modId xmlns:p14="http://schemas.microsoft.com/office/powerpoint/2010/main" val="1058974118"/>
              </p:ext>
            </p:extLst>
          </p:nvPr>
        </p:nvGraphicFramePr>
        <p:xfrm>
          <a:off x="20489418" y="11258955"/>
          <a:ext cx="3410174" cy="3759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17494051" y="14976769"/>
            <a:ext cx="2319418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800">
                <a:latin typeface="Uni Sans Book" charset="0"/>
                <a:ea typeface="Uni Sans Book" charset="0"/>
                <a:cs typeface="Uni Sans Book" charset="0"/>
              </a:rPr>
              <a:t>CHART LABEL</a:t>
            </a:r>
            <a:endParaRPr lang="en-US" sz="1800" dirty="0">
              <a:latin typeface="Uni Sans Book" charset="0"/>
              <a:ea typeface="Uni Sans Book" charset="0"/>
              <a:cs typeface="Uni Sans Book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1034796" y="14976769"/>
            <a:ext cx="2319418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800">
                <a:latin typeface="Uni Sans Book" charset="0"/>
                <a:ea typeface="Uni Sans Book" charset="0"/>
                <a:cs typeface="Uni Sans Book" charset="0"/>
              </a:rPr>
              <a:t>CHART LABEL</a:t>
            </a:r>
            <a:endParaRPr lang="en-US" sz="1800" dirty="0">
              <a:latin typeface="Uni Sans Book" charset="0"/>
              <a:ea typeface="Uni Sans Book" charset="0"/>
              <a:cs typeface="Uni Sans Book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6916400" y="11007510"/>
            <a:ext cx="69723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Uni Sans Book" charset="0"/>
                <a:ea typeface="Uni Sans Book" charset="0"/>
                <a:cs typeface="Uni Sans Book" charset="0"/>
              </a:rPr>
              <a:t>CHART TITLE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056250" y="5314679"/>
            <a:ext cx="69723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Uni Sans Book" charset="0"/>
                <a:ea typeface="Uni Sans Book" charset="0"/>
                <a:cs typeface="Uni Sans Book" charset="0"/>
              </a:rPr>
              <a:t>CHART TITLE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1722708" y="9745513"/>
            <a:ext cx="2319418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800" dirty="0">
                <a:latin typeface="Uni Sans Book" charset="0"/>
                <a:ea typeface="Uni Sans Book" charset="0"/>
                <a:cs typeface="Uni Sans Book" charset="0"/>
              </a:rPr>
              <a:t>CHART AXIS  LABEL</a:t>
            </a:r>
          </a:p>
        </p:txBody>
      </p:sp>
      <p:graphicFrame>
        <p:nvGraphicFramePr>
          <p:cNvPr id="64" name="Chart 63" descr="line chart placeholder"/>
          <p:cNvGraphicFramePr/>
          <p:nvPr>
            <p:extLst>
              <p:ext uri="{D42A27DB-BD31-4B8C-83A1-F6EECF244321}">
                <p14:modId xmlns:p14="http://schemas.microsoft.com/office/powerpoint/2010/main" val="1436782968"/>
              </p:ext>
            </p:extLst>
          </p:nvPr>
        </p:nvGraphicFramePr>
        <p:xfrm>
          <a:off x="25346187" y="6055531"/>
          <a:ext cx="6429213" cy="3462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66" name="TextBox 65"/>
          <p:cNvSpPr txBox="1"/>
          <p:nvPr/>
        </p:nvSpPr>
        <p:spPr>
          <a:xfrm rot="10800000">
            <a:off x="24839674" y="6417675"/>
            <a:ext cx="461665" cy="278395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800" dirty="0">
                <a:latin typeface="Uni Sans Book" charset="0"/>
                <a:ea typeface="Uni Sans Book" charset="0"/>
                <a:cs typeface="Uni Sans Book" charset="0"/>
              </a:rPr>
              <a:t>CHART AXIS LABEL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4816816" y="5314679"/>
            <a:ext cx="69723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Uni Sans Book" charset="0"/>
                <a:ea typeface="Uni Sans Book" charset="0"/>
                <a:cs typeface="Uni Sans Book" charset="0"/>
              </a:rPr>
              <a:t>CHART TITLE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7401084" y="9745513"/>
            <a:ext cx="2319418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1800" dirty="0">
                <a:latin typeface="Uni Sans Book" charset="0"/>
                <a:ea typeface="Uni Sans Book" charset="0"/>
                <a:cs typeface="Uni Sans Book" charset="0"/>
              </a:rPr>
              <a:t>CHART AXIS  LABEL</a:t>
            </a:r>
          </a:p>
        </p:txBody>
      </p:sp>
      <p:pic>
        <p:nvPicPr>
          <p:cNvPr id="47" name="Picture 46" descr="Gold Boundless Bar" title="Gold Boundless Bar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400" y="2679697"/>
            <a:ext cx="4017205" cy="985352"/>
          </a:xfrm>
          <a:prstGeom prst="rect">
            <a:avLst/>
          </a:prstGeom>
        </p:spPr>
      </p:pic>
      <p:cxnSp>
        <p:nvCxnSpPr>
          <p:cNvPr id="5" name="Straight Connector 4" descr="Gold rule line divider"/>
          <p:cNvCxnSpPr/>
          <p:nvPr/>
        </p:nvCxnSpPr>
        <p:spPr>
          <a:xfrm>
            <a:off x="8598568" y="5458380"/>
            <a:ext cx="0" cy="15344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 descr="Gold rule line divider"/>
          <p:cNvCxnSpPr/>
          <p:nvPr/>
        </p:nvCxnSpPr>
        <p:spPr>
          <a:xfrm>
            <a:off x="16459200" y="5466535"/>
            <a:ext cx="0" cy="15344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 descr="Gold rule line divider"/>
          <p:cNvCxnSpPr/>
          <p:nvPr/>
        </p:nvCxnSpPr>
        <p:spPr>
          <a:xfrm>
            <a:off x="24346568" y="5458380"/>
            <a:ext cx="0" cy="153442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White Block W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4730" y="833526"/>
            <a:ext cx="3974592" cy="2685979"/>
          </a:xfrm>
          <a:prstGeom prst="rect">
            <a:avLst/>
          </a:prstGeom>
        </p:spPr>
      </p:pic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40AF91BF-B463-9EEB-AF29-EE56F694AB61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b="18527"/>
          <a:stretch/>
        </p:blipFill>
        <p:spPr>
          <a:xfrm>
            <a:off x="1146788" y="20645333"/>
            <a:ext cx="7772400" cy="100526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3474454-34FC-07CE-1825-F1BBEAB981E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6947614" y="16532011"/>
            <a:ext cx="1399032" cy="11463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F343AE7-7837-1E39-CA8D-6B26709FA7D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4859866" y="11465866"/>
            <a:ext cx="1399032" cy="11463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2D0F531-9F3D-B36F-E3D0-AFBC0469BE4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7017033" y="6005307"/>
            <a:ext cx="1399032" cy="114633"/>
          </a:xfrm>
          <a:prstGeom prst="rect">
            <a:avLst/>
          </a:prstGeom>
        </p:spPr>
      </p:pic>
      <p:pic>
        <p:nvPicPr>
          <p:cNvPr id="7" name="Picture 6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608E11C6-5E27-912B-C418-E12489DE828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68400" y="828025"/>
            <a:ext cx="4168159" cy="117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967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1">
      <a:dk1>
        <a:srgbClr val="33006F"/>
      </a:dk1>
      <a:lt1>
        <a:srgbClr val="E8D3A2"/>
      </a:lt1>
      <a:dk2>
        <a:srgbClr val="797979"/>
      </a:dk2>
      <a:lt2>
        <a:srgbClr val="917B4C"/>
      </a:lt2>
      <a:accent1>
        <a:srgbClr val="33016F"/>
      </a:accent1>
      <a:accent2>
        <a:srgbClr val="E8D3A2"/>
      </a:accent2>
      <a:accent3>
        <a:srgbClr val="797979"/>
      </a:accent3>
      <a:accent4>
        <a:srgbClr val="917B43"/>
      </a:accent4>
      <a:accent5>
        <a:srgbClr val="424242"/>
      </a:accent5>
      <a:accent6>
        <a:srgbClr val="797979"/>
      </a:accent6>
      <a:hlink>
        <a:srgbClr val="A9A9A9"/>
      </a:hlink>
      <a:folHlink>
        <a:srgbClr val="D5D5D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4DFFDF64CB7846B832315C39D2B370" ma:contentTypeVersion="19" ma:contentTypeDescription="Create a new document." ma:contentTypeScope="" ma:versionID="78c4df384badb09eb8d88a8978d8a07d">
  <xsd:schema xmlns:xsd="http://www.w3.org/2001/XMLSchema" xmlns:xs="http://www.w3.org/2001/XMLSchema" xmlns:p="http://schemas.microsoft.com/office/2006/metadata/properties" xmlns:ns2="0edf40ba-d2c7-4a93-ba4c-cc9ba6f4a562" xmlns:ns3="ab06a5aa-8e31-4bdb-9b13-38c58a92ec8a" xmlns:ns4="91b4d2c7-1ca7-472f-8e70-c0a03f92c601" targetNamespace="http://schemas.microsoft.com/office/2006/metadata/properties" ma:root="true" ma:fieldsID="2a3ba3ae9663e2b3b26757f55d1a3971" ns2:_="" ns3:_="" ns4:_="">
    <xsd:import namespace="0edf40ba-d2c7-4a93-ba4c-cc9ba6f4a562"/>
    <xsd:import namespace="ab06a5aa-8e31-4bdb-9b13-38c58a92ec8a"/>
    <xsd:import namespace="91b4d2c7-1ca7-472f-8e70-c0a03f92c6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  <xsd:element ref="ns2:MediaServiceLocation" minOccurs="0"/>
                <xsd:element ref="ns4:SharedWithUsers" minOccurs="0"/>
                <xsd:element ref="ns4:SharedWithDetails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f40ba-d2c7-4a93-ba4c-cc9ba6f4a5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e20148b9-20a4-48a0-acba-ba52d68a37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6a5aa-8e31-4bdb-9b13-38c58a92ec8a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cc1f0955-f338-4f3b-b7ee-a581a893a7b1}" ma:internalName="TaxCatchAll" ma:showField="CatchAllData" ma:web="7c9f3898-61f2-48dc-9ebe-c29c82d93f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4d2c7-1ca7-472f-8e70-c0a03f92c60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06a5aa-8e31-4bdb-9b13-38c58a92ec8a" xsi:nil="true"/>
    <lcf76f155ced4ddcb4097134ff3c332f xmlns="0edf40ba-d2c7-4a93-ba4c-cc9ba6f4a56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E1FBA2-F1BC-4EE6-AEE7-D479D726D5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df40ba-d2c7-4a93-ba4c-cc9ba6f4a562"/>
    <ds:schemaRef ds:uri="ab06a5aa-8e31-4bdb-9b13-38c58a92ec8a"/>
    <ds:schemaRef ds:uri="91b4d2c7-1ca7-472f-8e70-c0a03f92c6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228161-A5E3-4BAA-9FCE-776EE6F942B1}">
  <ds:schemaRefs>
    <ds:schemaRef ds:uri="http://schemas.microsoft.com/office/2006/metadata/properties"/>
    <ds:schemaRef ds:uri="http://schemas.microsoft.com/office/infopath/2007/PartnerControls"/>
    <ds:schemaRef ds:uri="ab06a5aa-8e31-4bdb-9b13-38c58a92ec8a"/>
    <ds:schemaRef ds:uri="0edf40ba-d2c7-4a93-ba4c-cc9ba6f4a562"/>
  </ds:schemaRefs>
</ds:datastoreItem>
</file>

<file path=customXml/itemProps3.xml><?xml version="1.0" encoding="utf-8"?>
<ds:datastoreItem xmlns:ds="http://schemas.openxmlformats.org/officeDocument/2006/customXml" ds:itemID="{E44C07FA-8788-401A-9620-E004685C4A1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6b6dd5b-f02f-441a-99a0-162ac5060bd2}" enabled="0" method="" siteId="{f6b6dd5b-f02f-441a-99a0-162ac5060b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</TotalTime>
  <Words>687</Words>
  <Application>Microsoft Office PowerPoint</Application>
  <PresentationFormat>Custom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Encode Sans Normal Black</vt:lpstr>
      <vt:lpstr>Open Sans</vt:lpstr>
      <vt:lpstr>Uni Sans Book</vt:lpstr>
      <vt:lpstr>Wingdings</vt:lpstr>
      <vt:lpstr>Office Theme</vt:lpstr>
      <vt:lpstr>PROJECT TITLE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HERE</dc:title>
  <dc:creator>Lauren Szychowski</dc:creator>
  <cp:lastModifiedBy>Lauren Szychowski</cp:lastModifiedBy>
  <cp:revision>23</cp:revision>
  <dcterms:created xsi:type="dcterms:W3CDTF">2018-02-06T21:34:11Z</dcterms:created>
  <dcterms:modified xsi:type="dcterms:W3CDTF">2024-09-12T18:32:15Z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0x010100EA4DFFDF64CB7846B832315C39D2B370</vt:lpwstr>
  </property>
</Properties>
</file>